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6177F-CD60-25D3-98DD-F9E7DE28D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E72A7A-BB13-B0FA-21E1-2631AABAF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B9F8EB-5CDD-BE5E-20A4-950E7CC2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0DFB-98C3-4B44-8808-A5AD8608A78E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DD3E69-81BF-5A50-9271-CFAFE97D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1C108E-F2D3-B395-18F1-BA5549E2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C654-2162-48BD-8CF0-FAFE53830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12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DDAC3-F9C1-8037-A761-B8C08B02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263C6A-DA41-270A-2ACE-25B9A955E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C417BF-7571-AA6F-92AB-1C506A56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0DFB-98C3-4B44-8808-A5AD8608A78E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AFA2AC-92D7-0729-4DFD-EEC67845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6EB300-F38E-6B67-8A54-5F563339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C654-2162-48BD-8CF0-FAFE53830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095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E2B993-69AE-067E-99E8-EED41D121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F78F74-7A25-8759-1330-A4C1D9F3B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6CC25-E1EC-CE18-184A-884C9E68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0DFB-98C3-4B44-8808-A5AD8608A78E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9802A5-16C5-6BEC-64CC-D839FDD2A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CF5E92-4BD1-F88D-3827-57B37339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C654-2162-48BD-8CF0-FAFE53830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89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0F101-03E8-85EE-641A-B0D440FE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604876-53C4-B2FA-81C8-C0D7B26C8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85EC88-C6A6-9216-BADE-CB505D11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0DFB-98C3-4B44-8808-A5AD8608A78E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302BB1-B4A3-380F-FAB8-BA6D1924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88ABD9-EC8B-2D34-5900-2C26E964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C654-2162-48BD-8CF0-FAFE53830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30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1A2E5-6FCF-FDB0-8BDF-2581ABE56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253021-D591-D359-B44B-D5F7BE73E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F9D7DC-DB3C-5A78-2F5E-54BD0EDD4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0DFB-98C3-4B44-8808-A5AD8608A78E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01AE8E-B81A-1D75-DF47-E4391BC0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26F3B7-D4E7-E40A-0019-33153904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C654-2162-48BD-8CF0-FAFE53830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18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BD2E8-2C30-235A-2EBA-50375128E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7A5037-6B11-D513-3BEF-084C94C61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282577-87A1-5468-491C-CC7620A33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D1404A-6BF9-7747-1F67-F9C832587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0DFB-98C3-4B44-8808-A5AD8608A78E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3936A6-9276-89F5-B2A7-68DBABD6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F71853-BE6B-9357-95C7-DB40BD17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C654-2162-48BD-8CF0-FAFE53830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98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528C5-F26A-19AD-3606-EB3AF772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527B6F-34FC-0792-9BD7-EB3D94E4A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469726-4856-C201-517B-513691EEE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76F6C0-8CDF-F015-FD06-541D40494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040927-9029-1AC5-1A26-4745E85F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9511CE-FFA3-9295-A023-8A1BA8DE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0DFB-98C3-4B44-8808-A5AD8608A78E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756CCBA-70BE-EE5C-3DEA-4902A454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339CBB-660E-6659-75E9-F6624D9DB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C654-2162-48BD-8CF0-FAFE53830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21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351FC-4766-6FD1-2964-CDB2906E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C184D1-10B9-A83C-E31E-DFF2A3EBA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0DFB-98C3-4B44-8808-A5AD8608A78E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29343F-EF04-C70A-7440-F006D9E3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E89AB1-9EF5-E574-CE3F-459EE517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C654-2162-48BD-8CF0-FAFE53830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478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ADC39DC-04C6-9D52-02BD-EAE2D9DE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0DFB-98C3-4B44-8808-A5AD8608A78E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D0129C-242B-7FD7-FBE2-EF523DC3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52A891-6FAB-C5D1-EC1A-729DE189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C654-2162-48BD-8CF0-FAFE53830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69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14336-392B-3D20-6676-93D95F59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AFE840-AFE4-E565-F32F-FA77E17E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124CD7-C87C-57DE-1C57-269A7A9A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5DA9E0-6883-0E0C-4F81-47A1C9D13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0DFB-98C3-4B44-8808-A5AD8608A78E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2640B8-2E26-90EF-A209-973E0EA0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D9C872-8B7E-852F-5D27-B011A48A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C654-2162-48BD-8CF0-FAFE53830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751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3660F-0E3E-9DB1-FA72-DD0512BC0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B25EFC-EAB8-C4E2-BA88-C5A4002DC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08B5B7-A140-7F1D-F948-FC1A8D74C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CD521-C591-C4CF-AC12-F742F0EA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0DFB-98C3-4B44-8808-A5AD8608A78E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345EB1-8801-2F75-11ED-F4D638B2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AA9BED-6CE5-B825-30E8-EFF9D662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C654-2162-48BD-8CF0-FAFE53830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996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AADD088-B0E9-A1EC-02AE-60619EAD3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524DAC-B974-9883-A62E-32663E4C8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CA893D-D835-2BAC-7943-6868EF65F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0DFB-98C3-4B44-8808-A5AD8608A78E}" type="datetimeFigureOut">
              <a:rPr lang="es-MX" smtClean="0"/>
              <a:t>03/06/2025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4FC3B5-9F79-E85D-0AD5-B31411305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37EB08-8B09-2565-B2EE-C8907C61B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5C654-2162-48BD-8CF0-FAFE538309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93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2DA458-3F65-9965-DE48-711BBC80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77CAD10-D62B-D0DA-2F9A-F55E11D94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688" y="2088775"/>
            <a:ext cx="5664983" cy="685681"/>
          </a:xfrm>
        </p:spPr>
        <p:txBody>
          <a:bodyPr>
            <a:normAutofit/>
          </a:bodyPr>
          <a:lstStyle/>
          <a:p>
            <a:r>
              <a:rPr lang="es-ES" sz="4000" spc="600" dirty="0">
                <a:solidFill>
                  <a:schemeClr val="bg1"/>
                </a:solidFill>
                <a:latin typeface="Futura PT Book" panose="020B0502020204020303" pitchFamily="34" charset="0"/>
              </a:rPr>
              <a:t>BE EXTRAORDINARY</a:t>
            </a:r>
            <a:endParaRPr lang="es-MX" sz="4000" spc="600" dirty="0">
              <a:solidFill>
                <a:schemeClr val="bg1"/>
              </a:solidFill>
              <a:latin typeface="Futura PT Book" panose="020B05020202040203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9D1B55-A3E0-254C-218D-86635E058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12" y="504425"/>
            <a:ext cx="4624365" cy="14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4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9A0D6-DA8D-ED7A-E4CE-31B2F69D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188" y="365125"/>
            <a:ext cx="8991600" cy="1325563"/>
          </a:xfrm>
        </p:spPr>
        <p:txBody>
          <a:bodyPr/>
          <a:lstStyle/>
          <a:p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Lorem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ipsum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dolor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sit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amet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,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consectetuer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adipiscing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elit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ADEC50-7A73-19B1-47C7-BE220C6E2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340" y="1825625"/>
            <a:ext cx="9179860" cy="666563"/>
          </a:xfrm>
        </p:spPr>
        <p:txBody>
          <a:bodyPr/>
          <a:lstStyle/>
          <a:p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Lorem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ipsum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dolor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sit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amet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,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consectetuer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adipiscing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elit</a:t>
            </a:r>
            <a:endParaRPr lang="es-MX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5BA2BCB-67FD-125A-A9CD-DFE4BAE75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40" y="644014"/>
            <a:ext cx="3452013" cy="6858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490C781-D7C6-F55B-A823-35268F96F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973" y="-646624"/>
            <a:ext cx="3445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6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CF8B0-C3A7-62D5-7924-242BB5ADE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318" y="365125"/>
            <a:ext cx="9148482" cy="1325563"/>
          </a:xfrm>
        </p:spPr>
        <p:txBody>
          <a:bodyPr/>
          <a:lstStyle/>
          <a:p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Lorem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ipsum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dolor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sit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amet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,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consectetuer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adipiscing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elit</a:t>
            </a:r>
            <a:endParaRPr lang="es-MX" dirty="0"/>
          </a:p>
        </p:txBody>
      </p:sp>
      <p:sp>
        <p:nvSpPr>
          <p:cNvPr id="29" name="Marcador de contenido 28">
            <a:extLst>
              <a:ext uri="{FF2B5EF4-FFF2-40B4-BE49-F238E27FC236}">
                <a16:creationId xmlns:a16="http://schemas.microsoft.com/office/drawing/2014/main" id="{D5548CAB-4BB3-6404-5BEF-B6B49A7C9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541" y="1825625"/>
            <a:ext cx="9412942" cy="2907740"/>
          </a:xfrm>
        </p:spPr>
        <p:txBody>
          <a:bodyPr/>
          <a:lstStyle/>
          <a:p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Lorem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ipsum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dolor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sit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amet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,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consectetuer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adipiscing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elit</a:t>
            </a:r>
            <a:endParaRPr lang="es-MX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A78F458-EDD8-9810-040B-63FE0D882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96" y="2232212"/>
            <a:ext cx="2585463" cy="511602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D0FA3A1-016E-CAC1-7A81-6EEF805B8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57" y="-483599"/>
            <a:ext cx="2575480" cy="511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6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C27D8-2958-CB12-D8D7-EAAC01FD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9932894" cy="1325563"/>
          </a:xfrm>
        </p:spPr>
        <p:txBody>
          <a:bodyPr/>
          <a:lstStyle/>
          <a:p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Lorem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ipsum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dolor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sit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amet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,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consectetuer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adipiscing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elit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A16E9-7F4F-658B-BAAC-71E9898AD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412" y="1825625"/>
            <a:ext cx="10188388" cy="2907703"/>
          </a:xfrm>
        </p:spPr>
        <p:txBody>
          <a:bodyPr/>
          <a:lstStyle/>
          <a:p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Lorem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ipsum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dolor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sit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amet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,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consectetuer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adipiscing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elit</a:t>
            </a:r>
            <a:endParaRPr lang="es-MX" dirty="0"/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3B6AEC36-4D0B-A801-AAC9-C77DD0DAA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246" y="3969153"/>
            <a:ext cx="1612984" cy="319171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B977FBE-B127-1A3B-1D9B-70E2A3FAE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92" y="-301738"/>
            <a:ext cx="1612984" cy="32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5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C8BA9279-D3B8-9C21-28AA-7243606CF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84" y="-1748602"/>
            <a:ext cx="9457944" cy="10355204"/>
          </a:xfr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8C127068-00DF-1204-C179-88373E7A8884}"/>
              </a:ext>
            </a:extLst>
          </p:cNvPr>
          <p:cNvSpPr txBox="1">
            <a:spLocks/>
          </p:cNvSpPr>
          <p:nvPr/>
        </p:nvSpPr>
        <p:spPr>
          <a:xfrm>
            <a:off x="668947" y="531207"/>
            <a:ext cx="56343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Lorem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ipsum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dolor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sit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amet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,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consectetuer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adipiscing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elit</a:t>
            </a:r>
            <a:br>
              <a:rPr lang="es-MX" dirty="0">
                <a:solidFill>
                  <a:srgbClr val="002755"/>
                </a:solidFill>
              </a:rPr>
            </a:br>
            <a:endParaRPr lang="es-MX" dirty="0">
              <a:solidFill>
                <a:srgbClr val="002755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7C955C-E217-E4B9-E293-1D65BB2736E3}"/>
              </a:ext>
            </a:extLst>
          </p:cNvPr>
          <p:cNvSpPr txBox="1"/>
          <p:nvPr/>
        </p:nvSpPr>
        <p:spPr>
          <a:xfrm>
            <a:off x="8417500" y="2274838"/>
            <a:ext cx="2890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Lorem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ipsum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 dolor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sit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amet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,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consectetuer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adipiscing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elit</a:t>
            </a:r>
            <a:endParaRPr lang="es-MX" sz="3600" dirty="0">
              <a:latin typeface="Futura PT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9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CDE35665-AF0E-A96B-E45A-A9E77A3A2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744" y="-1745648"/>
            <a:ext cx="9478385" cy="10377584"/>
          </a:xfr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70C50686-0274-10FC-7090-1D9244E0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661" y="704943"/>
            <a:ext cx="5634317" cy="1325563"/>
          </a:xfrm>
        </p:spPr>
        <p:txBody>
          <a:bodyPr>
            <a:normAutofit fontScale="90000"/>
          </a:bodyPr>
          <a:lstStyle/>
          <a:p>
            <a:r>
              <a:rPr lang="es-MX" sz="4400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Lorem</a:t>
            </a:r>
            <a:r>
              <a:rPr lang="es-MX" sz="4400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sz="4400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ipsum</a:t>
            </a:r>
            <a:r>
              <a:rPr lang="es-MX" sz="4400" dirty="0">
                <a:solidFill>
                  <a:srgbClr val="002755"/>
                </a:solidFill>
                <a:latin typeface="Futura PT Book" panose="020B0502020204020303" pitchFamily="34" charset="0"/>
              </a:rPr>
              <a:t> dolor </a:t>
            </a:r>
            <a:r>
              <a:rPr lang="es-MX" sz="4400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sit</a:t>
            </a:r>
            <a:r>
              <a:rPr lang="es-MX" sz="4400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sz="4400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amet</a:t>
            </a:r>
            <a:r>
              <a:rPr lang="es-MX" sz="4400" dirty="0">
                <a:solidFill>
                  <a:srgbClr val="002755"/>
                </a:solidFill>
                <a:latin typeface="Futura PT Book" panose="020B0502020204020303" pitchFamily="34" charset="0"/>
              </a:rPr>
              <a:t>, </a:t>
            </a:r>
            <a:r>
              <a:rPr lang="es-MX" sz="4400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consectetuer</a:t>
            </a:r>
            <a:r>
              <a:rPr lang="es-MX" sz="4400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sz="4400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adipiscing</a:t>
            </a:r>
            <a:r>
              <a:rPr lang="es-MX" sz="4400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sz="4400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elit</a:t>
            </a:r>
            <a:br>
              <a:rPr lang="es-MX" sz="4400" dirty="0">
                <a:solidFill>
                  <a:srgbClr val="002755"/>
                </a:solidFill>
              </a:rPr>
            </a:br>
            <a:endParaRPr lang="es-MX" dirty="0">
              <a:solidFill>
                <a:srgbClr val="002755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4DBFC9-7219-4BEC-4D3C-DF158F59A0AE}"/>
              </a:ext>
            </a:extLst>
          </p:cNvPr>
          <p:cNvSpPr txBox="1"/>
          <p:nvPr/>
        </p:nvSpPr>
        <p:spPr>
          <a:xfrm>
            <a:off x="273962" y="1685364"/>
            <a:ext cx="2890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Lorem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ipsum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 dolor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sit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amet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,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consectetuer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adipiscing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elit</a:t>
            </a:r>
            <a:endParaRPr lang="es-MX" sz="3600" dirty="0">
              <a:latin typeface="Futura PT Book" panose="020B0502020204020303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497F4DC-17E3-064F-7C7A-49E67CBF8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988" y="6309360"/>
            <a:ext cx="413045" cy="4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69A83A1-A70F-108C-346C-41E34F9F4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59" y="-1741619"/>
            <a:ext cx="7936149" cy="10341237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29AA6EB-B2C6-1334-79DD-D26B14E8EF12}"/>
              </a:ext>
            </a:extLst>
          </p:cNvPr>
          <p:cNvSpPr txBox="1">
            <a:spLocks/>
          </p:cNvSpPr>
          <p:nvPr/>
        </p:nvSpPr>
        <p:spPr>
          <a:xfrm>
            <a:off x="668947" y="531207"/>
            <a:ext cx="56343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Lorem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ipsum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dolor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sit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amet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,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consectetuer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adipiscing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elit</a:t>
            </a:r>
            <a:br>
              <a:rPr lang="es-MX" dirty="0">
                <a:solidFill>
                  <a:srgbClr val="002755"/>
                </a:solidFill>
              </a:rPr>
            </a:br>
            <a:endParaRPr lang="es-MX" dirty="0">
              <a:solidFill>
                <a:srgbClr val="002755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E9682D-3306-945A-43AB-653E119D88BC}"/>
              </a:ext>
            </a:extLst>
          </p:cNvPr>
          <p:cNvSpPr txBox="1"/>
          <p:nvPr/>
        </p:nvSpPr>
        <p:spPr>
          <a:xfrm>
            <a:off x="9737284" y="2018806"/>
            <a:ext cx="245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Lorem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ipsum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 dolor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sit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 </a:t>
            </a:r>
            <a:endParaRPr lang="es-MX" sz="3600" dirty="0">
              <a:latin typeface="Futura PT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4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0EFC152-2A06-56B3-E12E-35F43D508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6616" y="-1746504"/>
            <a:ext cx="7972202" cy="10388217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09D5A51-1416-2A11-4AB9-E649438588F9}"/>
              </a:ext>
            </a:extLst>
          </p:cNvPr>
          <p:cNvSpPr txBox="1">
            <a:spLocks/>
          </p:cNvSpPr>
          <p:nvPr/>
        </p:nvSpPr>
        <p:spPr>
          <a:xfrm>
            <a:off x="5524411" y="494631"/>
            <a:ext cx="56343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Lorem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ipsum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dolor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sit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amet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,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consectetuer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adipiscing</a:t>
            </a:r>
            <a:r>
              <a:rPr lang="es-MX" dirty="0">
                <a:solidFill>
                  <a:srgbClr val="002755"/>
                </a:solidFill>
                <a:latin typeface="Futura PT Book" panose="020B0502020204020303" pitchFamily="34" charset="0"/>
              </a:rPr>
              <a:t> </a:t>
            </a:r>
            <a:r>
              <a:rPr lang="es-MX" dirty="0" err="1">
                <a:solidFill>
                  <a:srgbClr val="002755"/>
                </a:solidFill>
                <a:latin typeface="Futura PT Book" panose="020B0502020204020303" pitchFamily="34" charset="0"/>
              </a:rPr>
              <a:t>elt</a:t>
            </a:r>
            <a:br>
              <a:rPr lang="es-MX" dirty="0">
                <a:solidFill>
                  <a:srgbClr val="002755"/>
                </a:solidFill>
              </a:rPr>
            </a:br>
            <a:endParaRPr lang="es-MX" dirty="0">
              <a:solidFill>
                <a:srgbClr val="002755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E8B3C3-A722-1234-0ED7-15534C67ACD7}"/>
              </a:ext>
            </a:extLst>
          </p:cNvPr>
          <p:cNvSpPr txBox="1"/>
          <p:nvPr/>
        </p:nvSpPr>
        <p:spPr>
          <a:xfrm>
            <a:off x="145228" y="1820194"/>
            <a:ext cx="2716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Lorem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ipsum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 dolor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sit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amet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, </a:t>
            </a:r>
            <a:r>
              <a:rPr lang="es-MX" sz="3600" dirty="0" err="1">
                <a:solidFill>
                  <a:schemeClr val="bg1"/>
                </a:solidFill>
                <a:latin typeface="Futura PT Book" panose="020B0502020204020303" pitchFamily="34" charset="0"/>
              </a:rPr>
              <a:t>consectetuer</a:t>
            </a:r>
            <a:r>
              <a:rPr lang="es-MX" sz="3600" dirty="0">
                <a:solidFill>
                  <a:schemeClr val="bg1"/>
                </a:solidFill>
                <a:latin typeface="Futura PT Book" panose="020B0502020204020303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53D95E-72CB-B7AB-54E2-6645728E7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988" y="6309360"/>
            <a:ext cx="413045" cy="4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4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D0363-978E-C655-BBD4-DB3AAF4F5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D2986574-D5AA-1522-1C83-F4C5B0C25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40" y="644014"/>
            <a:ext cx="3452013" cy="6858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D9EAEC3-0946-30E0-C0C7-595C1B709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973" y="-646624"/>
            <a:ext cx="3445594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D77EFF0-FD2D-68FC-925C-19CB1493B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21" y="893506"/>
            <a:ext cx="5193709" cy="168330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CBA3409-6D28-6BD4-56EA-0653331D7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71" y="6033247"/>
            <a:ext cx="634011" cy="64735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C195BF0-9595-9F9D-7702-825CD3F38F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72" y="4742329"/>
            <a:ext cx="1379208" cy="10216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5CC0B7-1694-4EAA-FAB8-CD93D4EABD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55" y="3037949"/>
            <a:ext cx="5857648" cy="7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07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125</Words>
  <Application>Microsoft Office PowerPoint</Application>
  <PresentationFormat>Panorámica</PresentationFormat>
  <Paragraphs>15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Futura PT Book</vt:lpstr>
      <vt:lpstr>Tema de Office</vt:lpstr>
      <vt:lpstr>BE EXTRAORDINARY</vt:lpstr>
      <vt:lpstr>Lorem ipsum dolor sit amet, consectetuer adipiscing elit</vt:lpstr>
      <vt:lpstr>Lorem ipsum dolor sit amet, consectetuer adipiscing elit</vt:lpstr>
      <vt:lpstr>Lorem ipsum dolor sit amet, consectetuer adipiscing elit</vt:lpstr>
      <vt:lpstr>Presentación de PowerPoint</vt:lpstr>
      <vt:lpstr>Lorem ipsum dolor sit amet, consectetuer adipiscing elit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AUX DISENO</dc:creator>
  <cp:lastModifiedBy>AUX DISENO</cp:lastModifiedBy>
  <cp:revision>2</cp:revision>
  <dcterms:created xsi:type="dcterms:W3CDTF">2025-05-28T18:40:16Z</dcterms:created>
  <dcterms:modified xsi:type="dcterms:W3CDTF">2025-06-03T23:36:49Z</dcterms:modified>
</cp:coreProperties>
</file>